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58" r:id="rId5"/>
    <p:sldId id="259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CDCDAB-80CE-4374-8552-1663EF547A00}" type="datetimeFigureOut">
              <a:rPr lang="en-US" smtClean="0"/>
              <a:pPr/>
              <a:t>10/5/2009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C5D90-52C3-4D36-87AF-EBCA1027BF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CDCDAB-80CE-4374-8552-1663EF547A00}" type="datetimeFigureOut">
              <a:rPr lang="en-US" smtClean="0"/>
              <a:pPr/>
              <a:t>10/5/2009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C5D90-52C3-4D36-87AF-EBCA1027BF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CDCDAB-80CE-4374-8552-1663EF547A00}" type="datetimeFigureOut">
              <a:rPr lang="en-US" smtClean="0"/>
              <a:pPr/>
              <a:t>10/5/2009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C5D90-52C3-4D36-87AF-EBCA1027BF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CDCDAB-80CE-4374-8552-1663EF547A00}" type="datetimeFigureOut">
              <a:rPr lang="en-US" smtClean="0"/>
              <a:pPr/>
              <a:t>10/5/2009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C5D90-52C3-4D36-87AF-EBCA1027BF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CDCDAB-80CE-4374-8552-1663EF547A00}" type="datetimeFigureOut">
              <a:rPr lang="en-US" smtClean="0"/>
              <a:pPr/>
              <a:t>10/5/2009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C5D90-52C3-4D36-87AF-EBCA1027BF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CDCDAB-80CE-4374-8552-1663EF547A00}" type="datetimeFigureOut">
              <a:rPr lang="en-US" smtClean="0"/>
              <a:pPr/>
              <a:t>10/5/2009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C5D90-52C3-4D36-87AF-EBCA1027BF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CDCDAB-80CE-4374-8552-1663EF547A00}" type="datetimeFigureOut">
              <a:rPr lang="en-US" smtClean="0"/>
              <a:pPr/>
              <a:t>10/5/2009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C5D90-52C3-4D36-87AF-EBCA1027BF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CDCDAB-80CE-4374-8552-1663EF547A00}" type="datetimeFigureOut">
              <a:rPr lang="en-US" smtClean="0"/>
              <a:pPr/>
              <a:t>10/5/2009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C5D90-52C3-4D36-87AF-EBCA1027BF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CDCDAB-80CE-4374-8552-1663EF547A00}" type="datetimeFigureOut">
              <a:rPr lang="en-US" smtClean="0"/>
              <a:pPr/>
              <a:t>10/5/2009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C5D90-52C3-4D36-87AF-EBCA1027BF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CDCDAB-80CE-4374-8552-1663EF547A00}" type="datetimeFigureOut">
              <a:rPr lang="en-US" smtClean="0"/>
              <a:pPr/>
              <a:t>10/5/2009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C5D90-52C3-4D36-87AF-EBCA1027BF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CDCDAB-80CE-4374-8552-1663EF547A00}" type="datetimeFigureOut">
              <a:rPr lang="en-US" smtClean="0"/>
              <a:pPr/>
              <a:t>10/5/2009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C5D90-52C3-4D36-87AF-EBCA1027BF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CDCDAB-80CE-4374-8552-1663EF547A00}" type="datetimeFigureOut">
              <a:rPr lang="en-US" smtClean="0"/>
              <a:pPr/>
              <a:t>10/5/2009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6C5D90-52C3-4D36-87AF-EBCA1027BF4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457200"/>
            <a:ext cx="7772400" cy="1470025"/>
          </a:xfrm>
        </p:spPr>
        <p:txBody>
          <a:bodyPr/>
          <a:lstStyle/>
          <a:p>
            <a:r>
              <a:rPr lang="en-US" dirty="0" smtClean="0"/>
              <a:t>Personal Pronouns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990600" y="2133600"/>
          <a:ext cx="7086600" cy="2971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62200"/>
                <a:gridCol w="2362200"/>
                <a:gridCol w="2362200"/>
              </a:tblGrid>
              <a:tr h="6858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Singular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Plural</a:t>
                      </a:r>
                      <a:endParaRPr lang="en-US" dirty="0"/>
                    </a:p>
                  </a:txBody>
                  <a:tcPr/>
                </a:tc>
              </a:tr>
              <a:tr h="685800">
                <a:tc>
                  <a:txBody>
                    <a:bodyPr/>
                    <a:lstStyle/>
                    <a:p>
                      <a:r>
                        <a:rPr lang="en-US" dirty="0" smtClean="0"/>
                        <a:t>First Person (refer to the person speaking)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I, me,</a:t>
                      </a:r>
                      <a:r>
                        <a:rPr lang="en-US" baseline="0" dirty="0" smtClean="0"/>
                        <a:t> my, mine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We, us, our, ours</a:t>
                      </a:r>
                      <a:endParaRPr lang="en-US" dirty="0"/>
                    </a:p>
                  </a:txBody>
                  <a:tcPr/>
                </a:tc>
              </a:tr>
              <a:tr h="685800">
                <a:tc>
                  <a:txBody>
                    <a:bodyPr/>
                    <a:lstStyle/>
                    <a:p>
                      <a:r>
                        <a:rPr lang="en-US" dirty="0" smtClean="0"/>
                        <a:t>Second Person (the person spoken to)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You, your, yours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You,</a:t>
                      </a:r>
                      <a:r>
                        <a:rPr lang="en-US" baseline="0" dirty="0" smtClean="0"/>
                        <a:t> your, yours</a:t>
                      </a:r>
                      <a:endParaRPr lang="en-US" dirty="0"/>
                    </a:p>
                  </a:txBody>
                  <a:tcPr/>
                </a:tc>
              </a:tr>
              <a:tr h="685800">
                <a:tc>
                  <a:txBody>
                    <a:bodyPr/>
                    <a:lstStyle/>
                    <a:p>
                      <a:r>
                        <a:rPr lang="en-US" dirty="0" smtClean="0"/>
                        <a:t>Third Person (person, place, or thing</a:t>
                      </a:r>
                      <a:r>
                        <a:rPr lang="en-US" baseline="0" dirty="0" smtClean="0"/>
                        <a:t> spoken about)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He, him, his, she, her hers, it, its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They, them, their theirs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82000" cy="2620962"/>
          </a:xfrm>
        </p:spPr>
        <p:txBody>
          <a:bodyPr>
            <a:normAutofit/>
          </a:bodyPr>
          <a:lstStyle/>
          <a:p>
            <a:pPr algn="l"/>
            <a:r>
              <a:rPr lang="en-US" b="1" dirty="0" smtClean="0"/>
              <a:t>Demonstrative Pronoun -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points out a specific person, </a:t>
            </a:r>
            <a:br>
              <a:rPr lang="en-US" dirty="0" smtClean="0"/>
            </a:br>
            <a:r>
              <a:rPr lang="en-US" dirty="0" smtClean="0"/>
              <a:t>place, or thing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066800" y="3581400"/>
          <a:ext cx="6096000" cy="914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Singular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Plural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This      that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These     those</a:t>
                      </a:r>
                      <a:endParaRPr lang="en-US" sz="2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849562"/>
          </a:xfrm>
        </p:spPr>
        <p:txBody>
          <a:bodyPr>
            <a:normAutofit/>
          </a:bodyPr>
          <a:lstStyle/>
          <a:p>
            <a:pPr algn="l"/>
            <a:r>
              <a:rPr lang="en-US" b="1" dirty="0" smtClean="0"/>
              <a:t>Relative Pronoun-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begins a subordinate clause and connects it to another idea in the same sentence.</a:t>
            </a:r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1219200" y="3886200"/>
          <a:ext cx="6096000" cy="1386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0"/>
              </a:tblGrid>
              <a:tr h="685800">
                <a:tc>
                  <a:txBody>
                    <a:bodyPr/>
                    <a:lstStyle/>
                    <a:p>
                      <a:r>
                        <a:rPr lang="en-US" sz="4000" dirty="0" smtClean="0"/>
                        <a:t>Relative Pronouns</a:t>
                      </a:r>
                      <a:endParaRPr lang="en-US" sz="4000" dirty="0"/>
                    </a:p>
                  </a:txBody>
                  <a:tcPr/>
                </a:tc>
              </a:tr>
              <a:tr h="685800"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That    which   who</a:t>
                      </a:r>
                      <a:r>
                        <a:rPr lang="en-US" sz="3200" baseline="0" dirty="0" smtClean="0"/>
                        <a:t>   whom   whose</a:t>
                      </a:r>
                      <a:endParaRPr lang="en-US" sz="32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459162"/>
          </a:xfrm>
        </p:spPr>
        <p:txBody>
          <a:bodyPr>
            <a:normAutofit/>
          </a:bodyPr>
          <a:lstStyle/>
          <a:p>
            <a:pPr algn="l"/>
            <a:r>
              <a:rPr lang="en-US" b="1" dirty="0" smtClean="0"/>
              <a:t>Interrogative Pronoun-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is used to begin a question</a:t>
            </a:r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1066800" y="3581400"/>
          <a:ext cx="6096000" cy="2057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0"/>
              </a:tblGrid>
              <a:tr h="1028700"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Interrogative Pronouns</a:t>
                      </a:r>
                      <a:endParaRPr lang="en-US" sz="3200" dirty="0"/>
                    </a:p>
                  </a:txBody>
                  <a:tcPr/>
                </a:tc>
              </a:tr>
              <a:tr h="102870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What            which             who</a:t>
                      </a:r>
                      <a:r>
                        <a:rPr lang="en-US" sz="2000" baseline="0" dirty="0" smtClean="0"/>
                        <a:t>             whom        whose</a:t>
                      </a:r>
                      <a:endParaRPr lang="en-US" sz="20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06562"/>
          </a:xfrm>
        </p:spPr>
        <p:txBody>
          <a:bodyPr>
            <a:normAutofit fontScale="90000"/>
          </a:bodyPr>
          <a:lstStyle/>
          <a:p>
            <a:pPr algn="l"/>
            <a:r>
              <a:rPr lang="en-US" b="1" dirty="0" smtClean="0"/>
              <a:t>Indefinite Pronoun-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refers to a person, place, or thing that is not specifically named</a:t>
            </a:r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609600" y="2362200"/>
          <a:ext cx="7620000" cy="3205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33500"/>
                <a:gridCol w="1333500"/>
                <a:gridCol w="2413000"/>
                <a:gridCol w="2540000"/>
              </a:tblGrid>
              <a:tr h="370840">
                <a:tc gridSpan="2">
                  <a:txBody>
                    <a:bodyPr/>
                    <a:lstStyle/>
                    <a:p>
                      <a:r>
                        <a:rPr lang="en-US" dirty="0" smtClean="0"/>
                        <a:t>Singular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Plural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Singular</a:t>
                      </a:r>
                      <a:r>
                        <a:rPr lang="en-US" baseline="0" dirty="0" smtClean="0"/>
                        <a:t> or Plural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Another             </a:t>
                      </a:r>
                    </a:p>
                    <a:p>
                      <a:r>
                        <a:rPr lang="en-US" dirty="0" smtClean="0"/>
                        <a:t>Anybody</a:t>
                      </a:r>
                    </a:p>
                    <a:p>
                      <a:r>
                        <a:rPr lang="en-US" dirty="0" smtClean="0"/>
                        <a:t>Anyone</a:t>
                      </a:r>
                    </a:p>
                    <a:p>
                      <a:r>
                        <a:rPr lang="en-US" dirty="0" smtClean="0"/>
                        <a:t>Anything</a:t>
                      </a:r>
                    </a:p>
                    <a:p>
                      <a:r>
                        <a:rPr lang="en-US" dirty="0" smtClean="0"/>
                        <a:t>Each</a:t>
                      </a:r>
                    </a:p>
                    <a:p>
                      <a:r>
                        <a:rPr lang="en-US" dirty="0" smtClean="0"/>
                        <a:t>Either</a:t>
                      </a:r>
                    </a:p>
                    <a:p>
                      <a:r>
                        <a:rPr lang="en-US" dirty="0" smtClean="0"/>
                        <a:t>Everybody</a:t>
                      </a:r>
                    </a:p>
                    <a:p>
                      <a:r>
                        <a:rPr lang="en-US" dirty="0" smtClean="0"/>
                        <a:t>Everyone</a:t>
                      </a:r>
                    </a:p>
                    <a:p>
                      <a:r>
                        <a:rPr lang="en-US" dirty="0" smtClean="0"/>
                        <a:t>Everything</a:t>
                      </a:r>
                    </a:p>
                    <a:p>
                      <a:r>
                        <a:rPr lang="en-US" dirty="0" smtClean="0"/>
                        <a:t>Little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Much</a:t>
                      </a:r>
                    </a:p>
                    <a:p>
                      <a:r>
                        <a:rPr lang="en-US" dirty="0" smtClean="0"/>
                        <a:t>Neither</a:t>
                      </a:r>
                    </a:p>
                    <a:p>
                      <a:r>
                        <a:rPr lang="en-US" dirty="0" smtClean="0"/>
                        <a:t>Nobody</a:t>
                      </a:r>
                    </a:p>
                    <a:p>
                      <a:r>
                        <a:rPr lang="en-US" dirty="0" smtClean="0"/>
                        <a:t>No one</a:t>
                      </a:r>
                    </a:p>
                    <a:p>
                      <a:r>
                        <a:rPr lang="en-US" dirty="0" smtClean="0"/>
                        <a:t>Nothing</a:t>
                      </a:r>
                    </a:p>
                    <a:p>
                      <a:r>
                        <a:rPr lang="en-US" dirty="0" smtClean="0"/>
                        <a:t>One</a:t>
                      </a:r>
                    </a:p>
                    <a:p>
                      <a:r>
                        <a:rPr lang="en-US" dirty="0" smtClean="0"/>
                        <a:t>Other</a:t>
                      </a:r>
                    </a:p>
                    <a:p>
                      <a:r>
                        <a:rPr lang="en-US" dirty="0" smtClean="0"/>
                        <a:t>Somebody</a:t>
                      </a:r>
                    </a:p>
                    <a:p>
                      <a:r>
                        <a:rPr lang="en-US" dirty="0" smtClean="0"/>
                        <a:t>Someone</a:t>
                      </a:r>
                    </a:p>
                    <a:p>
                      <a:r>
                        <a:rPr lang="en-US" dirty="0" smtClean="0"/>
                        <a:t>something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Both</a:t>
                      </a:r>
                    </a:p>
                    <a:p>
                      <a:r>
                        <a:rPr lang="en-US" dirty="0" smtClean="0"/>
                        <a:t>Few</a:t>
                      </a:r>
                    </a:p>
                    <a:p>
                      <a:r>
                        <a:rPr lang="en-US" dirty="0" smtClean="0"/>
                        <a:t>Many</a:t>
                      </a:r>
                    </a:p>
                    <a:p>
                      <a:r>
                        <a:rPr lang="en-US" dirty="0" smtClean="0"/>
                        <a:t>Others</a:t>
                      </a:r>
                    </a:p>
                    <a:p>
                      <a:r>
                        <a:rPr lang="en-US" dirty="0" smtClean="0"/>
                        <a:t>several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All</a:t>
                      </a:r>
                    </a:p>
                    <a:p>
                      <a:r>
                        <a:rPr lang="en-US" dirty="0" smtClean="0"/>
                        <a:t>Any</a:t>
                      </a:r>
                    </a:p>
                    <a:p>
                      <a:r>
                        <a:rPr lang="en-US" dirty="0" smtClean="0"/>
                        <a:t>More</a:t>
                      </a:r>
                    </a:p>
                    <a:p>
                      <a:r>
                        <a:rPr lang="en-US" dirty="0" smtClean="0"/>
                        <a:t>Most</a:t>
                      </a:r>
                    </a:p>
                    <a:p>
                      <a:r>
                        <a:rPr lang="en-US" dirty="0" smtClean="0"/>
                        <a:t>None</a:t>
                      </a:r>
                    </a:p>
                    <a:p>
                      <a:r>
                        <a:rPr lang="en-US" dirty="0" smtClean="0"/>
                        <a:t>some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80</TotalTime>
  <Words>143</Words>
  <Application>Microsoft Office PowerPoint</Application>
  <PresentationFormat>On-screen Show (4:3)</PresentationFormat>
  <Paragraphs>58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Personal Pronouns</vt:lpstr>
      <vt:lpstr>Demonstrative Pronoun - points out a specific person,  place, or thing</vt:lpstr>
      <vt:lpstr>Relative Pronoun- begins a subordinate clause and connects it to another idea in the same sentence.</vt:lpstr>
      <vt:lpstr>Interrogative Pronoun- is used to begin a question</vt:lpstr>
      <vt:lpstr>Indefinite Pronoun- refers to a person, place, or thing that is not specifically named</vt:lpstr>
    </vt:vector>
  </TitlesOfParts>
  <Company>LENOVO CUSTOMER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Personal Pronouns</dc:title>
  <dc:creator>LENOVO USER</dc:creator>
  <cp:lastModifiedBy>LENOVO USER</cp:lastModifiedBy>
  <cp:revision>7</cp:revision>
  <dcterms:created xsi:type="dcterms:W3CDTF">2009-10-02T16:16:50Z</dcterms:created>
  <dcterms:modified xsi:type="dcterms:W3CDTF">2009-10-05T14:42:26Z</dcterms:modified>
</cp:coreProperties>
</file>